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tt" ContentType="text/vt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"/>
  </p:notesMasterIdLst>
  <p:sldIdLst>
    <p:sldId id="256" r:id="rId2"/>
    <p:sldId id="259" r:id="rId3"/>
    <p:sldId id="258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34580" autoAdjust="0"/>
    <p:restoredTop sz="86410" autoAdjust="0"/>
  </p:normalViewPr>
  <p:slideViewPr>
    <p:cSldViewPr snapToGrid="0">
      <p:cViewPr varScale="1">
        <p:scale>
          <a:sx n="78" d="100"/>
          <a:sy n="78" d="100"/>
        </p:scale>
        <p:origin x="96" y="4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9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F07128-8D79-425C-954A-0DD6AF7F7338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28357-FA8F-4681-90D3-36EDAD0C2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275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28357-FA8F-4681-90D3-36EDAD0C22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3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28357-FA8F-4681-90D3-36EDAD0C22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70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28357-FA8F-4681-90D3-36EDAD0C22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224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66EEC-8E68-4674-BF0F-28EC22A0B12A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093CD8D4-79AF-49CD-A022-4D5EE8D6720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764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66EEC-8E68-4674-BF0F-28EC22A0B12A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CD8D4-79AF-49CD-A022-4D5EE8D6720A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68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66EEC-8E68-4674-BF0F-28EC22A0B12A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CD8D4-79AF-49CD-A022-4D5EE8D6720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015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66EEC-8E68-4674-BF0F-28EC22A0B12A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CD8D4-79AF-49CD-A022-4D5EE8D6720A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372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66EEC-8E68-4674-BF0F-28EC22A0B12A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CD8D4-79AF-49CD-A022-4D5EE8D6720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211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66EEC-8E68-4674-BF0F-28EC22A0B12A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CD8D4-79AF-49CD-A022-4D5EE8D6720A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09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66EEC-8E68-4674-BF0F-28EC22A0B12A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CD8D4-79AF-49CD-A022-4D5EE8D6720A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947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66EEC-8E68-4674-BF0F-28EC22A0B12A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CD8D4-79AF-49CD-A022-4D5EE8D6720A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728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66EEC-8E68-4674-BF0F-28EC22A0B12A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CD8D4-79AF-49CD-A022-4D5EE8D67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993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66EEC-8E68-4674-BF0F-28EC22A0B12A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CD8D4-79AF-49CD-A022-4D5EE8D6720A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590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23366EEC-8E68-4674-BF0F-28EC22A0B12A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CD8D4-79AF-49CD-A022-4D5EE8D6720A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662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66EEC-8E68-4674-BF0F-28EC22A0B12A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093CD8D4-79AF-49CD-A022-4D5EE8D6720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893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microsoft.com/office/2017/04/relationships/track" Target="../media/track1.vtt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A98A17-F96C-BDED-5151-C2D1D028E1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8800" b="0" i="0" dirty="0">
                <a:effectLst/>
                <a:latin typeface="Söhne"/>
              </a:rPr>
              <a:t>Easy Steps to Remember</a:t>
            </a:r>
            <a:endParaRPr lang="en-US" sz="8800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4F17A27-DBF7-4572-FD78-0EEAA43124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/>
              <a:t>Center for </a:t>
            </a:r>
            <a:r>
              <a:rPr lang="en-US" b="0" i="0" dirty="0">
                <a:effectLst/>
                <a:latin typeface="Söhne"/>
              </a:rPr>
              <a:t>Learners with Cognitive Limitations</a:t>
            </a:r>
          </a:p>
        </p:txBody>
      </p:sp>
    </p:spTree>
    <p:extLst>
      <p:ext uri="{BB962C8B-B14F-4D97-AF65-F5344CB8AC3E}">
        <p14:creationId xmlns:p14="http://schemas.microsoft.com/office/powerpoint/2010/main" val="3422368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02A82-1875-2FFE-BD1D-51372BB5D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Step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E39B6-9D14-9F09-D612-7571A96CCE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Use simple language and short sentences</a:t>
            </a:r>
          </a:p>
          <a:p>
            <a:pPr marL="0" indent="0" algn="l">
              <a:buNone/>
            </a:pPr>
            <a:endParaRPr lang="en-US" dirty="0"/>
          </a:p>
        </p:txBody>
      </p:sp>
      <p:pic>
        <p:nvPicPr>
          <p:cNvPr id="6" name="Content Placeholder 5" descr="Avoid complex vocabulary or technical terms.">
            <a:extLst>
              <a:ext uri="{FF2B5EF4-FFF2-40B4-BE49-F238E27FC236}">
                <a16:creationId xmlns:a16="http://schemas.microsoft.com/office/drawing/2014/main" id="{FFE665D3-7F6A-8D1C-4C7C-FD13EC9463B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00" y="2286993"/>
            <a:ext cx="4645025" cy="2903140"/>
          </a:xfrm>
        </p:spPr>
      </p:pic>
    </p:spTree>
    <p:extLst>
      <p:ext uri="{BB962C8B-B14F-4D97-AF65-F5344CB8AC3E}">
        <p14:creationId xmlns:p14="http://schemas.microsoft.com/office/powerpoint/2010/main" val="2371392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B6516-839D-6F20-E1B4-A1C9D947A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Step 2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BBA36E-F613-F7B9-0821-64EFCC3180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Break down tasks into small, manageable steps.</a:t>
            </a:r>
          </a:p>
        </p:txBody>
      </p:sp>
      <p:pic>
        <p:nvPicPr>
          <p:cNvPr id="7" name="Content Placeholder 6" descr="Divide tasks into smaller steps.">
            <a:extLst>
              <a:ext uri="{FF2B5EF4-FFF2-40B4-BE49-F238E27FC236}">
                <a16:creationId xmlns:a16="http://schemas.microsoft.com/office/drawing/2014/main" id="{E4152F89-5449-4C5C-472D-85995F00BCD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546" y="2017713"/>
            <a:ext cx="4588933" cy="3441700"/>
          </a:xfrm>
        </p:spPr>
      </p:pic>
    </p:spTree>
    <p:extLst>
      <p:ext uri="{BB962C8B-B14F-4D97-AF65-F5344CB8AC3E}">
        <p14:creationId xmlns:p14="http://schemas.microsoft.com/office/powerpoint/2010/main" val="1192334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C8685-E445-0970-62A9-7CFEF0FB0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Step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56540-BF6C-54E4-93DE-737D1C5A3D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Include pictures to help you understand.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C750F430-A7F5-750A-AE48-D99279BCD96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3500" y="2190221"/>
            <a:ext cx="4645025" cy="3096683"/>
          </a:xfrm>
        </p:spPr>
      </p:pic>
    </p:spTree>
    <p:extLst>
      <p:ext uri="{BB962C8B-B14F-4D97-AF65-F5344CB8AC3E}">
        <p14:creationId xmlns:p14="http://schemas.microsoft.com/office/powerpoint/2010/main" val="379817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6070B-5C01-1842-E056-BD6BF9707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Step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10906-DA85-38C7-6613-CBAF6F9D24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Take </a:t>
            </a:r>
            <a:r>
              <a:rPr lang="en-US" sz="2800" dirty="0"/>
              <a:t>your</a:t>
            </a:r>
            <a:r>
              <a:rPr lang="en-US" dirty="0"/>
              <a:t> time and review when needed.</a:t>
            </a:r>
          </a:p>
        </p:txBody>
      </p:sp>
      <p:pic>
        <p:nvPicPr>
          <p:cNvPr id="6" name="Content Placeholder 5" descr="Repetition and review enhance memory recall.">
            <a:extLst>
              <a:ext uri="{FF2B5EF4-FFF2-40B4-BE49-F238E27FC236}">
                <a16:creationId xmlns:a16="http://schemas.microsoft.com/office/drawing/2014/main" id="{E60132B1-31F5-8D7E-2C87-12DC3516E4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00" y="2190221"/>
            <a:ext cx="4645025" cy="3096683"/>
          </a:xfrm>
        </p:spPr>
      </p:pic>
    </p:spTree>
    <p:extLst>
      <p:ext uri="{BB962C8B-B14F-4D97-AF65-F5344CB8AC3E}">
        <p14:creationId xmlns:p14="http://schemas.microsoft.com/office/powerpoint/2010/main" val="248228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6862F-67FF-7170-1376-20C6CF136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Recap</a:t>
            </a:r>
          </a:p>
        </p:txBody>
      </p:sp>
      <p:pic>
        <p:nvPicPr>
          <p:cNvPr id="10" name="Easy Step to Remember Video" descr="This is a recap video with subtitles for the 4 easy steps to remember. ">
            <a:hlinkClick r:id="" action="ppaction://media"/>
            <a:extLst>
              <a:ext uri="{FF2B5EF4-FFF2-40B4-BE49-F238E27FC236}">
                <a16:creationId xmlns:a16="http://schemas.microsoft.com/office/drawing/2014/main" id="{5E02CFD3-0CFB-0D12-D280-BF75F14B61D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>
                  <p14:extLst>
                    <p:ext uri="{3AFAAA56-56D3-431D-BCD4-E75A35582382}">
                      <p173:tracksInfo xmlns:p173="http://schemas.microsoft.com/office/powerpoint/2017/3/main" displayLoc="media">
                        <p173:trackLst>
                          <p173:track id="{F81253B7-7DFB-4FB4-A82E-122802DC3077}" label="" lang="en" r:embed="rId5"/>
                        </p173:trackLst>
                      </p173:tracksInfo>
                    </p:ext>
                  </p14:ext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21713" y="1978547"/>
            <a:ext cx="6948574" cy="3908686"/>
          </a:xfrm>
        </p:spPr>
      </p:pic>
    </p:spTree>
    <p:extLst>
      <p:ext uri="{BB962C8B-B14F-4D97-AF65-F5344CB8AC3E}">
        <p14:creationId xmlns:p14="http://schemas.microsoft.com/office/powerpoint/2010/main" val="135117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16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656</TotalTime>
  <Words>53</Words>
  <Application>Microsoft Office PowerPoint</Application>
  <PresentationFormat>Widescreen</PresentationFormat>
  <Paragraphs>14</Paragraphs>
  <Slides>6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Söhne</vt:lpstr>
      <vt:lpstr>Arial</vt:lpstr>
      <vt:lpstr>Calibri</vt:lpstr>
      <vt:lpstr>Gill Sans MT</vt:lpstr>
      <vt:lpstr>Gallery</vt:lpstr>
      <vt:lpstr>Easy Steps to Remember</vt:lpstr>
      <vt:lpstr>Step 1</vt:lpstr>
      <vt:lpstr>Step 2 </vt:lpstr>
      <vt:lpstr>Step 3</vt:lpstr>
      <vt:lpstr>Step 4</vt:lpstr>
      <vt:lpstr>Recap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Easy Steps to Remember</dc:title>
  <dc:creator>zeb1324</dc:creator>
  <cp:lastModifiedBy>zeb1324</cp:lastModifiedBy>
  <cp:revision>4</cp:revision>
  <dcterms:created xsi:type="dcterms:W3CDTF">2023-08-30T14:02:53Z</dcterms:created>
  <dcterms:modified xsi:type="dcterms:W3CDTF">2023-08-31T03:26:20Z</dcterms:modified>
</cp:coreProperties>
</file>